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61" r:id="rId5"/>
    <p:sldId id="262" r:id="rId6"/>
    <p:sldId id="263" r:id="rId7"/>
    <p:sldId id="260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-1614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19.08.2019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19.08.2019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19.08.2019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19.08.2019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19.08.2019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19.08.2019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19.08.2019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19.08.2019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19.08.2019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19.08.2019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19.08.2019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19.08.2019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&#1047;&#1072;&#1085;&#1080;&#1084;&#1072;&#1090;&#1077;&#1083;&#1100;&#1085;&#1072;&#1103;%20&#1082;&#1086;&#1088;&#1079;&#1080;&#1085;&#1082;&#1072;.mp4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67544" y="4149081"/>
            <a:ext cx="8352928" cy="2088232"/>
          </a:xfrm>
        </p:spPr>
        <p:txBody>
          <a:bodyPr>
            <a:normAutofit/>
          </a:bodyPr>
          <a:lstStyle/>
          <a:p>
            <a:pPr algn="ctr"/>
            <a:r>
              <a:rPr lang="ru-RU" sz="2400" dirty="0" smtClean="0">
                <a:latin typeface="Arial Black" pitchFamily="34" charset="0"/>
              </a:rPr>
              <a:t>Городской конкурс «В преддверии сентября»,</a:t>
            </a:r>
          </a:p>
          <a:p>
            <a:pPr algn="ctr"/>
            <a:r>
              <a:rPr lang="ru-RU" sz="2400" dirty="0" smtClean="0">
                <a:latin typeface="Arial Black" pitchFamily="34" charset="0"/>
              </a:rPr>
              <a:t> номинация: </a:t>
            </a:r>
          </a:p>
          <a:p>
            <a:pPr algn="ctr"/>
            <a:r>
              <a:rPr lang="ru-RU" sz="2400" dirty="0" smtClean="0">
                <a:latin typeface="Arial Black" pitchFamily="34" charset="0"/>
              </a:rPr>
              <a:t>«Современная образовательная организация»</a:t>
            </a:r>
            <a:endParaRPr lang="ru-RU" sz="2400" dirty="0">
              <a:latin typeface="Arial Black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95537" y="1916833"/>
            <a:ext cx="7056783" cy="2304256"/>
          </a:xfrm>
        </p:spPr>
        <p:txBody>
          <a:bodyPr/>
          <a:lstStyle/>
          <a:p>
            <a:pPr algn="ctr"/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МДОУ «Детский сад </a:t>
            </a:r>
            <a:br>
              <a:rPr lang="ru-RU" sz="3200" dirty="0">
                <a:latin typeface="Times New Roman" pitchFamily="18" charset="0"/>
                <a:cs typeface="Times New Roman" pitchFamily="18" charset="0"/>
              </a:rPr>
            </a:b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комбинированного вида № 99 </a:t>
            </a:r>
            <a:br>
              <a:rPr lang="ru-RU" sz="3200" dirty="0">
                <a:latin typeface="Times New Roman" pitchFamily="18" charset="0"/>
                <a:cs typeface="Times New Roman" pitchFamily="18" charset="0"/>
              </a:rPr>
            </a:b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«Голубая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важенка»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5"/>
          <p:cNvPicPr>
            <a:picLocks noChangeAspect="1" noChangeArrowheads="1"/>
          </p:cNvPicPr>
          <p:nvPr/>
        </p:nvPicPr>
        <p:blipFill>
          <a:blip r:embed="rId2">
            <a:lum contrast="3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5200" y="228600"/>
            <a:ext cx="1600200" cy="213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705390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Заголовок 15"/>
          <p:cNvSpPr>
            <a:spLocks noGrp="1"/>
          </p:cNvSpPr>
          <p:nvPr>
            <p:ph type="title"/>
          </p:nvPr>
        </p:nvSpPr>
        <p:spPr>
          <a:xfrm>
            <a:off x="323529" y="5301208"/>
            <a:ext cx="4032448" cy="213960"/>
          </a:xfrm>
        </p:spPr>
        <p:txBody>
          <a:bodyPr/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Проект «Маленький исследователь</a:t>
            </a:r>
            <a:r>
              <a:rPr lang="ru-RU" sz="2800" dirty="0" smtClean="0"/>
              <a:t>»</a:t>
            </a:r>
            <a:endParaRPr lang="ru-RU" sz="2800" dirty="0"/>
          </a:p>
        </p:txBody>
      </p:sp>
      <p:sp>
        <p:nvSpPr>
          <p:cNvPr id="17" name="Объект 16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r>
              <a:rPr lang="ru-RU" sz="1800" b="1" u="sng" dirty="0" smtClean="0">
                <a:latin typeface="Times New Roman" pitchFamily="18" charset="0"/>
                <a:cs typeface="Times New Roman" pitchFamily="18" charset="0"/>
              </a:rPr>
              <a:t>Цель проекта:</a:t>
            </a:r>
          </a:p>
          <a:p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Создание условий для  познавательно-исследовательской активности  детей дошкольного возраста, через внедрение развивающей технологии «Занимательная корзинка» по теме: « Карелия -  мой край родной». </a:t>
            </a:r>
          </a:p>
        </p:txBody>
      </p:sp>
      <p:sp>
        <p:nvSpPr>
          <p:cNvPr id="18" name="Объект 17"/>
          <p:cNvSpPr>
            <a:spLocks noGrp="1"/>
          </p:cNvSpPr>
          <p:nvPr>
            <p:ph sz="quarter" idx="14"/>
          </p:nvPr>
        </p:nvSpPr>
        <p:spPr/>
        <p:txBody>
          <a:bodyPr>
            <a:noAutofit/>
          </a:bodyPr>
          <a:lstStyle/>
          <a:p>
            <a:r>
              <a:rPr lang="ru-RU" sz="1800" b="1" u="sng" dirty="0" smtClean="0">
                <a:latin typeface="Times New Roman" pitchFamily="18" charset="0"/>
                <a:cs typeface="Times New Roman" pitchFamily="18" charset="0"/>
              </a:rPr>
              <a:t>Задачи проекта:</a:t>
            </a:r>
          </a:p>
          <a:p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Развивать 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кругозор, формируя интерес к окружающему миру, природе.</a:t>
            </a:r>
          </a:p>
          <a:p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Повысить  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уровень познавательного развития дошкольников, их эрудицию; развивать  психологические процессы: память, внимание, мышление. </a:t>
            </a:r>
          </a:p>
          <a:p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Формировать 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у дошкольников инициативу и самостоятельность, способность к исследовательскому типу мышления.</a:t>
            </a:r>
          </a:p>
          <a:p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Воспитывать 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бережное отношение к окружающей среде.</a:t>
            </a:r>
          </a:p>
        </p:txBody>
      </p:sp>
    </p:spTree>
    <p:extLst>
      <p:ext uri="{BB962C8B-B14F-4D97-AF65-F5344CB8AC3E}">
        <p14:creationId xmlns:p14="http://schemas.microsoft.com/office/powerpoint/2010/main" val="1286991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Этапы проекта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ru-RU" sz="2400" b="1" u="sng" dirty="0">
                <a:latin typeface="Times New Roman" pitchFamily="18" charset="0"/>
                <a:cs typeface="Times New Roman" pitchFamily="18" charset="0"/>
              </a:rPr>
              <a:t>1 этап – ПОДГОТОВИТЕЛЬНЫЙ</a:t>
            </a:r>
          </a:p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Анализ условий и теоретическая  разработка проекта: поиск, подбор информации; беседы, обсуждения с педагогами и обращение к родителям дошкольников;  выбор и приобретение  материалов, оборудования.</a:t>
            </a:r>
          </a:p>
        </p:txBody>
      </p:sp>
    </p:spTree>
    <p:extLst>
      <p:ext uri="{BB962C8B-B14F-4D97-AF65-F5344CB8AC3E}">
        <p14:creationId xmlns:p14="http://schemas.microsoft.com/office/powerpoint/2010/main" val="35326513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3968" y="5733256"/>
            <a:ext cx="4032448" cy="504056"/>
          </a:xfrm>
        </p:spPr>
        <p:txBody>
          <a:bodyPr/>
          <a:lstStyle/>
          <a:p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Этапы проекта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>
            <a:noAutofit/>
          </a:bodyPr>
          <a:lstStyle/>
          <a:p>
            <a:r>
              <a:rPr lang="ru-RU" sz="2400" b="1" u="sng" dirty="0">
                <a:latin typeface="Times New Roman" pitchFamily="18" charset="0"/>
                <a:cs typeface="Times New Roman" pitchFamily="18" charset="0"/>
              </a:rPr>
              <a:t>2 этап  - ОСНОВНОЙ</a:t>
            </a:r>
          </a:p>
          <a:p>
            <a:pPr marL="45720" indent="0">
              <a:buNone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1.Создание картотеки  игр и упражнений по познавательному развитию с учетом основных принципов и целевых  региональных ориентиров ООП по теме: «Карелия – мой край родной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» (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цикл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дидактических игр «Занимательная корзинка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», логическая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цепочка «Удивительный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комод», сенсорные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исследования «Ящик секретов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»).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marL="45720" indent="0"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000" dirty="0">
                <a:latin typeface="Times New Roman" pitchFamily="18" charset="0"/>
                <a:cs typeface="Times New Roman" pitchFamily="18" charset="0"/>
                <a:hlinkClick r:id="rId2" action="ppaction://hlinkfile"/>
              </a:rPr>
              <a:t>Апробация игрового материала на практике: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  <a:hlinkClick r:id="rId2" action="ppaction://hlinkfile"/>
              </a:rPr>
              <a:t>    проведение </a:t>
            </a:r>
            <a:r>
              <a:rPr lang="ru-RU" sz="2000" dirty="0">
                <a:latin typeface="Times New Roman" pitchFamily="18" charset="0"/>
                <a:cs typeface="Times New Roman" pitchFamily="18" charset="0"/>
                <a:hlinkClick r:id="rId2" action="ppaction://hlinkfile"/>
              </a:rPr>
              <a:t>игровых тренингов с детьми, создание видео-презентации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  <a:hlinkClick r:id="rId2" action="ppaction://hlinkfile"/>
              </a:rPr>
              <a:t>.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 u="sng" dirty="0">
                <a:latin typeface="Times New Roman" pitchFamily="18" charset="0"/>
                <a:cs typeface="Times New Roman" pitchFamily="18" charset="0"/>
              </a:rPr>
              <a:t>3 этап  - </a:t>
            </a:r>
            <a:r>
              <a:rPr lang="ru-RU" sz="2400" b="1" u="sng" dirty="0" smtClean="0">
                <a:latin typeface="Times New Roman" pitchFamily="18" charset="0"/>
                <a:cs typeface="Times New Roman" pitchFamily="18" charset="0"/>
              </a:rPr>
              <a:t>ЗАКЛЮЧИТЕЛЬНЫЙ</a:t>
            </a:r>
          </a:p>
          <a:p>
            <a:pPr marL="45720" indent="0"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1. Разработка методических рекомендаций.</a:t>
            </a:r>
          </a:p>
          <a:p>
            <a:pPr marL="45720" indent="0"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2. Подведение итогов.</a:t>
            </a:r>
          </a:p>
          <a:p>
            <a:endParaRPr lang="ru-RU" sz="2400" b="1" u="sng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39818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 descr="C:\Users\KeyUser\Desktop\конкурс в преддверии сентября\DSC03282.JPG"/>
          <p:cNvPicPr>
            <a:picLocks noGrp="1"/>
          </p:cNvPicPr>
          <p:nvPr>
            <p:ph sz="quarter" idx="429496729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7904" y="3717032"/>
            <a:ext cx="5016500" cy="28209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6" name="Picture 2" descr="C:\Users\KeyUser\Desktop\конкурс в преддверии сентября\DSC0328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88640"/>
            <a:ext cx="5016500" cy="28209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315153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KeyUser\Desktop\конкурс в преддверии сентября\DSC0328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548680"/>
            <a:ext cx="4968552" cy="28209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KeyUser\Desktop\конкурс в преддверии сентября\DSC0328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896" y="3717032"/>
            <a:ext cx="5016500" cy="28209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258153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3" y="5733256"/>
            <a:ext cx="7766248" cy="792088"/>
          </a:xfrm>
        </p:spPr>
        <p:txBody>
          <a:bodyPr/>
          <a:lstStyle/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Результаты реализации проекта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>
            <a:normAutofit fontScale="25000" lnSpcReduction="20000"/>
          </a:bodyPr>
          <a:lstStyle/>
          <a:p>
            <a:pPr marL="45720" indent="0">
              <a:buNone/>
            </a:pPr>
            <a:r>
              <a:rPr lang="ru-RU" sz="5600" b="1" dirty="0" smtClean="0"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1.Пополнение </a:t>
            </a:r>
            <a:r>
              <a:rPr lang="ru-RU" sz="5600" b="1" dirty="0"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предметно – пространственной развивающей среды по познавательному развитию с учетом регионального компонента:  изготовление игр по разным направлениям развития  с учетом темы: «Карелия - мой край родной», разработка оборудования для </a:t>
            </a:r>
            <a:r>
              <a:rPr lang="ru-RU" sz="5600" b="1" dirty="0" smtClean="0"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проекта</a:t>
            </a:r>
            <a:endParaRPr lang="ru-RU" sz="5600" b="1" dirty="0">
              <a:latin typeface="Times New Roman" pitchFamily="18" charset="0"/>
              <a:ea typeface="Arial Unicode MS" pitchFamily="34" charset="-128"/>
              <a:cs typeface="Times New Roman" pitchFamily="18" charset="0"/>
            </a:endParaRPr>
          </a:p>
          <a:p>
            <a:pPr marL="45720" indent="0">
              <a:buNone/>
            </a:pPr>
            <a:r>
              <a:rPr lang="ru-RU" sz="5600" b="1" dirty="0" smtClean="0"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2.Расширение </a:t>
            </a:r>
            <a:r>
              <a:rPr lang="ru-RU" sz="5600" b="1" dirty="0"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теоретических и практических знаний педагогов, повышение их профессиональной компетентности</a:t>
            </a:r>
          </a:p>
          <a:p>
            <a:pPr marL="45720" indent="0">
              <a:buNone/>
            </a:pPr>
            <a:r>
              <a:rPr lang="ru-RU" sz="5600" dirty="0" smtClean="0"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    •создание </a:t>
            </a:r>
            <a:r>
              <a:rPr lang="ru-RU" sz="5600" dirty="0"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картотеки игр и упражнений</a:t>
            </a:r>
          </a:p>
          <a:p>
            <a:pPr marL="45720" indent="0">
              <a:buNone/>
            </a:pPr>
            <a:r>
              <a:rPr lang="ru-RU" sz="5600" dirty="0" smtClean="0"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    •проведение </a:t>
            </a:r>
            <a:r>
              <a:rPr lang="ru-RU" sz="5600" dirty="0"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консультации для педагогов по работе с данным материалом</a:t>
            </a:r>
          </a:p>
          <a:p>
            <a:pPr marL="45720" indent="0">
              <a:buNone/>
            </a:pPr>
            <a:r>
              <a:rPr lang="ru-RU" sz="5600" dirty="0" smtClean="0"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    •разработка </a:t>
            </a:r>
            <a:r>
              <a:rPr lang="ru-RU" sz="5600" dirty="0"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методических </a:t>
            </a:r>
            <a:r>
              <a:rPr lang="ru-RU" sz="5600" dirty="0" smtClean="0"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рекомендаций</a:t>
            </a:r>
            <a:endParaRPr lang="ru-RU" sz="5600" dirty="0">
              <a:latin typeface="Times New Roman" pitchFamily="18" charset="0"/>
              <a:ea typeface="Arial Unicode MS" pitchFamily="34" charset="-128"/>
              <a:cs typeface="Times New Roman" pitchFamily="18" charset="0"/>
            </a:endParaRPr>
          </a:p>
          <a:p>
            <a:pPr marL="45720" indent="0">
              <a:buNone/>
            </a:pPr>
            <a:r>
              <a:rPr lang="ru-RU" sz="5600" b="1" dirty="0" smtClean="0"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3.Активное </a:t>
            </a:r>
            <a:r>
              <a:rPr lang="ru-RU" sz="5600" b="1" dirty="0"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участие родителей</a:t>
            </a:r>
          </a:p>
          <a:p>
            <a:pPr marL="45720" indent="0">
              <a:buNone/>
            </a:pPr>
            <a:r>
              <a:rPr lang="ru-RU" sz="5600" dirty="0" smtClean="0"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    •помощь </a:t>
            </a:r>
            <a:r>
              <a:rPr lang="ru-RU" sz="5600" dirty="0"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в сборе природных материалов: шишки, желуди, камни, палочки и т.д., сбор гербария</a:t>
            </a:r>
          </a:p>
          <a:p>
            <a:pPr marL="45720" indent="0">
              <a:buNone/>
            </a:pPr>
            <a:r>
              <a:rPr lang="ru-RU" sz="5600" dirty="0" smtClean="0"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    •создание </a:t>
            </a:r>
            <a:r>
              <a:rPr lang="ru-RU" sz="5600" dirty="0"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информационной папки для родителей: «Эксперименты вместе с детьми» </a:t>
            </a:r>
            <a:r>
              <a:rPr lang="ru-RU" sz="5600" dirty="0" smtClean="0"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  </a:t>
            </a:r>
            <a:endParaRPr lang="ru-RU" sz="5600" dirty="0">
              <a:latin typeface="Times New Roman" pitchFamily="18" charset="0"/>
              <a:ea typeface="Arial Unicode MS" pitchFamily="34" charset="-128"/>
              <a:cs typeface="Times New Roman" pitchFamily="18" charset="0"/>
            </a:endParaRPr>
          </a:p>
          <a:p>
            <a:pPr marL="45720" indent="0">
              <a:buNone/>
            </a:pPr>
            <a:r>
              <a:rPr lang="ru-RU" sz="5600" b="1" dirty="0" smtClean="0"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4.Всестороннее </a:t>
            </a:r>
            <a:r>
              <a:rPr lang="ru-RU" sz="5600" b="1" dirty="0" smtClean="0"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развитие </a:t>
            </a:r>
            <a:r>
              <a:rPr lang="ru-RU" sz="5600" b="1" dirty="0"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дошкольников</a:t>
            </a:r>
          </a:p>
          <a:p>
            <a:pPr marL="45720" indent="0">
              <a:buNone/>
            </a:pPr>
            <a:r>
              <a:rPr lang="ru-RU" sz="5600" dirty="0" smtClean="0"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    •повышение </a:t>
            </a:r>
            <a:r>
              <a:rPr lang="ru-RU" sz="5600" dirty="0"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уровня познавательного, творческого развития дошкольников</a:t>
            </a:r>
          </a:p>
          <a:p>
            <a:pPr marL="45720" indent="0">
              <a:buNone/>
            </a:pPr>
            <a:r>
              <a:rPr lang="ru-RU" sz="5600" dirty="0" smtClean="0"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    •развитие </a:t>
            </a:r>
            <a:r>
              <a:rPr lang="ru-RU" sz="5600" dirty="0"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в единстве познавательной, эмоциональной и практической сферы личности ребенка</a:t>
            </a:r>
          </a:p>
          <a:p>
            <a:pPr marL="45720" indent="0">
              <a:buNone/>
            </a:pPr>
            <a:r>
              <a:rPr lang="ru-RU" sz="5600" dirty="0" smtClean="0"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    •овладение </a:t>
            </a:r>
            <a:r>
              <a:rPr lang="ru-RU" sz="5600" dirty="0"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навыками сотрудничества и активного взаимодействия со сверстниками и взрослыми</a:t>
            </a:r>
          </a:p>
          <a:p>
            <a:pPr marL="45720" indent="0">
              <a:buNone/>
            </a:pPr>
            <a:r>
              <a:rPr lang="ru-RU" sz="5600" dirty="0" smtClean="0"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    •повышение  </a:t>
            </a:r>
            <a:r>
              <a:rPr lang="ru-RU" sz="5600" dirty="0"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мотивации (интереса) детей к изучению данной темы </a:t>
            </a:r>
          </a:p>
          <a:p>
            <a:pPr marL="45720" indent="0">
              <a:buNone/>
            </a:pPr>
            <a:r>
              <a:rPr lang="ru-RU" sz="5600" dirty="0" smtClean="0"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    •развитие </a:t>
            </a:r>
            <a:r>
              <a:rPr lang="ru-RU" sz="5600" dirty="0"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самостоятельности, права выбора.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488556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894</TotalTime>
  <Words>394</Words>
  <Application>Microsoft Office PowerPoint</Application>
  <PresentationFormat>Экран (4:3)</PresentationFormat>
  <Paragraphs>37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Воздушный поток</vt:lpstr>
      <vt:lpstr>МДОУ «Детский сад  комбинированного вида № 99  «Голубая важенка»</vt:lpstr>
      <vt:lpstr>Проект «Маленький исследователь»</vt:lpstr>
      <vt:lpstr>Этапы проекта</vt:lpstr>
      <vt:lpstr>Этапы проекта</vt:lpstr>
      <vt:lpstr>Презентация PowerPoint</vt:lpstr>
      <vt:lpstr>Презентация PowerPoint</vt:lpstr>
      <vt:lpstr>Результаты реализации проекта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МДОУ «Детский сад  комбинированного вида № 99  «Голубая важенка</dc:title>
  <dc:creator>Admin</dc:creator>
  <cp:lastModifiedBy>KeyUser</cp:lastModifiedBy>
  <cp:revision>15</cp:revision>
  <dcterms:created xsi:type="dcterms:W3CDTF">2019-07-24T13:14:09Z</dcterms:created>
  <dcterms:modified xsi:type="dcterms:W3CDTF">2019-08-19T13:10:40Z</dcterms:modified>
</cp:coreProperties>
</file>